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2nd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practice we have triangles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define two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see training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How does it translate to actual radio propagation?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Some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But how do we find paths?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1st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Face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Face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Face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Other Faces...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9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0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1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13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14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Relationship Id="rId5" Type="http://schemas.openxmlformats.org/officeDocument/2006/relationships/notesSlide" Target="../notesSlides/notesSlide15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6fd9a5b481b75d06de894887153f86a99ad6b05da1af27d2775a5a32144e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48b0ec4806f9e618ee6e0356b7dd4f752e5e71cf380d8eac29445a451c3c3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4c981de7a340c50a9be402ec3e4e9ec0d0ec4cf00ccba639f37af54d9aafe6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3e232adba45dd82bfc4c9605846bdfa450d51bbc92fb9cd5b4310bf572db42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cdd40df2be99672d0e538fdf3709b9397575a965e4a01b1e789fbacaaf6c1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4823668b5adfccf5f3968c67d7a907d561b5215113cc2c70558c6c71accef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4619f4fe222260f56652001dbd48238d5250f14a5ab30f269aa88c496ccc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5e6ffa206752722626b518fed9ed1b136fdd05994ae90ec1a47df9c013c87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421b390e580b8b2577b216cc03fe8f1485be3a798d5fa031e3702e01f5987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6c48d4afad3c7abd4f97e901990ee68383c16d3cddfd17b8733571ebb5c94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a6f076e65cc7cd59a1f36b13f559de104b824002b578c3fa7a9e93a8fc88f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f4516b20d57a4a3c0defbb9a607e7ebe286d55fb45f8404dbe85dbb1876cf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82004a86bfd87fca3b03379bd203e62cc100270815f9661628cefdc032a809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ba4e019aeaf1c09fef1d8f6f967322c15443f8c99ad3f26088e25d0187721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dc4b2330ad2de78f55a93fb159252800d5c4bb6a3b1ed88968c93acfc1df75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1e6babbdcf4348509d107c30d154514729d07e6314211f6d2580dc8beec94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4c8be49061b668811f62559c5741d326e87b19003401838cd5908201e15921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c6ea31b36ee0452c5b14afa572d05495b111c7d219bc6c1a7ac1db60952f9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a062f222cf6c85ddf713531bd0579d19d2545f0828ebbe0a8acc1b91c3555f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89087fe2b9f53c6c788e5d5023a87906beb156df99617e838d9873f12a683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5cbe59355689474706a09c8ecf96699e51eb81154cdf19979db5a10fb3beb4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e5a8660901edecd5a51c7dfc92770719ca0d979e55e28e2532891a98248c4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0c5f68e7be524b5d22b8c8a3a73aa228eee1ff23115a7c4473027ec1aa9b0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25b29f6212a579165c17e55e0997af7b16f5a623a8d6361668e3169d64155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53c930dc8c2eb4be77549fc8c6e913987777624393ded001c5ad3a2d75f575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cb2ca563c7c36d00edc303cea59d0859e31d8565721ad6ba4cd1a940d8d47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7dc6b451e61e43f0dfe07ff81844b369b3afd7905526cf7619a3a8dbc4792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e88ee81c7b0c2f6c675febd13ea9285f2fb56424f58f0dd38e0bc723ff8ee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49171d9565f72c39cdd9c9ebab282c80634c2725f807cdbb6fd6d84a885cf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c02ab65f6e9844f2fea74150207a540275c8a5a526c0bc12d859bbfd48e46c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636b041f8eb6253037ee23e005c29e4a23b7540fcf3e8c54231b8f23a766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46480eb09155af2654049a57f31a07237cb459cada43e00518e124fa61368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e0e0c81e3215f67d65b3c70e7d11e30491f2077e9de15f2387bd132902955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6feffcd058d4fe8cdd7db498c6e5c1b4792ebd90b93b5388c2bd540dddfb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bc13fbad34677438af5276d17f0ecee8c34aeab30b174f1e7ee91c1ff5cf4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6a2b86e70c710bf4216b95850a93289ddc98d80c37f36fac6a43ef19c48de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9cf6e1fd133c245d8c2c0023f9de5464811b1af7b7573355d1c0a74849d71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64e5067fc34c8bba23bce3bf3471283dd2375df2866aa09fe7b9cad0f13750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4124b45f5dcd1ac705a56b6afbb91d1d20377437fb178823d063445d90c3b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7cd6e01ff9cedc03e57ea1acbce697d66e4d411434620308242712c17ed514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382736b8fbd7a38697678682a293ee036a1c619eaca2722c32afac3fc9d33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39006807e46cf25ebfc6b17808ea348df08676386543e8faad1dbb3aedcda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909be40f4a4ad2be350cfba80dafe57e35b115b3a2c0853343b8661596039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f29e8b38cb1356387365a6ba8911544cefd2681176f881bb1a1aa9c56a14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4bf22216a80e5a6c6d0511de5531638b591c1d6aebf923f0b2f0522a7f4858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6fb367df9196d05d8abae9d2b303c2767c1df8b69a642b82991460f492ce45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7c2d4e436d0b934c46ee4cc761be2b2a2e0e31b086f4d5bbb116a3647181e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a4e5ad2b154472f60b412b7afa640b5ce41bdd7ba4aa24bf76793b3ba9945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335d2287d88528216ae0164776d3315b460d56b5e5616df227bea3fa78a28e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